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Lst>
  <p:notesMasterIdLst>
    <p:notesMasterId r:id="rId32"/>
  </p:notesMasterIdLst>
  <p:sldIdLst>
    <p:sldId id="2076137761" r:id="rId9"/>
    <p:sldId id="2076137762" r:id="rId10"/>
    <p:sldId id="2076137763" r:id="rId11"/>
    <p:sldId id="259" r:id="rId12"/>
    <p:sldId id="2076136817" r:id="rId13"/>
    <p:sldId id="2076136532" r:id="rId14"/>
    <p:sldId id="2076136453" r:id="rId15"/>
    <p:sldId id="2076136468" r:id="rId16"/>
    <p:sldId id="2076136467" r:id="rId17"/>
    <p:sldId id="2076136455" r:id="rId18"/>
    <p:sldId id="11683" r:id="rId19"/>
    <p:sldId id="11713" r:id="rId20"/>
    <p:sldId id="2076136456" r:id="rId21"/>
    <p:sldId id="2076136486" r:id="rId22"/>
    <p:sldId id="2076136513" r:id="rId23"/>
    <p:sldId id="2076136487" r:id="rId24"/>
    <p:sldId id="2076136510" r:id="rId25"/>
    <p:sldId id="2076136488" r:id="rId26"/>
    <p:sldId id="2076136504" r:id="rId27"/>
    <p:sldId id="2076136489" r:id="rId28"/>
    <p:sldId id="2076136506" r:id="rId29"/>
    <p:sldId id="2076137769" r:id="rId30"/>
    <p:sldId id="20761375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kins" initials="NS" lastIdx="1" clrIdx="0">
    <p:extLst>
      <p:ext uri="{19B8F6BF-5375-455C-9EA6-DF929625EA0E}">
        <p15:presenceInfo xmlns:p15="http://schemas.microsoft.com/office/powerpoint/2012/main" userId="Jenk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1" d="100"/>
          <a:sy n="71" d="100"/>
        </p:scale>
        <p:origin x="14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chemeClr val="bg1">
              <a:lumMod val="65000"/>
            </a:schemeClr>
          </a:solidFill>
        </a:ln>
      </dgm:spPr>
      <dgm:t>
        <a:bodyPr/>
        <a:lstStyle/>
        <a:p>
          <a:r>
            <a:rPr lang="en-AU" sz="1100" dirty="0"/>
            <a:t>Day 4–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rgbClr val="7030A0"/>
        </a:solidFill>
        <a:ln>
          <a:solidFill>
            <a:schemeClr val="bg1">
              <a:lumMod val="65000"/>
            </a:schemeClr>
          </a:solidFill>
        </a:ln>
      </dgm:spPr>
      <dgm:t>
        <a:bodyPr/>
        <a:lstStyle/>
        <a:p>
          <a:r>
            <a:rPr lang="en-AU" sz="1100" dirty="0"/>
            <a:t>Day 4–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Part I</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Part II</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II</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3/21/2021 11:58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17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3/21/2021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832984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717257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111484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3644649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30793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21-03-2021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9999015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750608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21-03-2021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322840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7583376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6136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595092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735054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6008156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15432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2822613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6159262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236142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52389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96549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9146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30677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6.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4.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image" Target="../media/image6.emf"/><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37.emf"/><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image" Target="../media/image6.emf"/><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theme" Target="../theme/theme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21-03-2021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73670448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8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82.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8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image" Target="../media/image77.jp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spTree>
    <p:extLst>
      <p:ext uri="{BB962C8B-B14F-4D97-AF65-F5344CB8AC3E}">
        <p14:creationId xmlns:p14="http://schemas.microsoft.com/office/powerpoint/2010/main" val="1552742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C5A67"/>
                </a:solidFill>
                <a:effectLst/>
                <a:uLnTx/>
                <a:uFillTx/>
                <a:latin typeface="Calibri" panose="020F0502020204030204"/>
                <a:ea typeface="+mn-ea"/>
                <a:cs typeface="+mn-cs"/>
              </a:rPr>
              <a:t>Now</a:t>
            </a:r>
          </a:p>
        </p:txBody>
      </p:sp>
    </p:spTree>
    <p:extLst>
      <p:ext uri="{BB962C8B-B14F-4D97-AF65-F5344CB8AC3E}">
        <p14:creationId xmlns:p14="http://schemas.microsoft.com/office/powerpoint/2010/main" val="78142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782084852"/>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9854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4000" b="1" dirty="0">
                <a:solidFill>
                  <a:srgbClr val="7030A0"/>
                </a:solidFill>
              </a:rPr>
              <a:t>Lab9-Object detection</a:t>
            </a:r>
          </a:p>
          <a:p>
            <a:pPr lvl="0">
              <a:defRPr/>
            </a:pPr>
            <a:r>
              <a:rPr lang="en-US" sz="4000" b="1" dirty="0">
                <a:solidFill>
                  <a:srgbClr val="7030A0"/>
                </a:solidFill>
              </a:rPr>
              <a:t>Lab10-Form processing</a:t>
            </a:r>
            <a:endParaRPr kumimoji="0" lang="en-US" sz="40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21733909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4: Power up your Apps with AI Builder – Part 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1"/>
            <a:ext cx="5222543" cy="525747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AI for every app. And everyone</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Setup Environment</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Types of AI Model</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Prediction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Form processing</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Object detection</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Text classification</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Lab9-Object detection</a:t>
            </a:r>
          </a:p>
          <a:p>
            <a:pPr marL="800100" lvl="1" indent="-342900" defTabSz="1955800">
              <a:spcBef>
                <a:spcPct val="0"/>
              </a:spcBef>
              <a:spcAft>
                <a:spcPct val="35000"/>
              </a:spcAft>
              <a:buFont typeface="Wingdings" panose="05000000000000000000" pitchFamily="2" charset="2"/>
              <a:buChar char="ü"/>
              <a:defRPr/>
            </a:pPr>
            <a:r>
              <a:rPr lang="en-IN" sz="2400" dirty="0">
                <a:solidFill>
                  <a:srgbClr val="2F2F2F"/>
                </a:solidFill>
              </a:rPr>
              <a:t>Lab10-Form processing</a:t>
            </a:r>
          </a:p>
        </p:txBody>
      </p:sp>
      <p:sp>
        <p:nvSpPr>
          <p:cNvPr id="25" name="Rectangle 24">
            <a:extLst>
              <a:ext uri="{FF2B5EF4-FFF2-40B4-BE49-F238E27FC236}">
                <a16:creationId xmlns:a16="http://schemas.microsoft.com/office/drawing/2014/main" id="{EF3D5185-07B2-4EAF-859B-B2F50BB94B7A}"/>
              </a:ext>
            </a:extLst>
          </p:cNvPr>
          <p:cNvSpPr/>
          <p:nvPr/>
        </p:nvSpPr>
        <p:spPr>
          <a:xfrm>
            <a:off x="1826321" y="2956404"/>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TotalTime>
  <Words>1191</Words>
  <Application>Microsoft Office PowerPoint</Application>
  <PresentationFormat>Widescreen</PresentationFormat>
  <Paragraphs>273</Paragraphs>
  <Slides>23</Slides>
  <Notes>20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1_Office Theme</vt:lpstr>
      <vt:lpstr>PowerPoint Presentation</vt:lpstr>
      <vt:lpstr>Course Overview</vt:lpstr>
      <vt:lpstr>Continue…</vt:lpstr>
      <vt:lpstr>PowerPoint Presentation</vt:lpstr>
      <vt:lpstr>Agenda</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109</cp:revision>
  <dcterms:created xsi:type="dcterms:W3CDTF">2020-02-12T12:44:10Z</dcterms:created>
  <dcterms:modified xsi:type="dcterms:W3CDTF">2021-03-21T18:30:53Z</dcterms:modified>
</cp:coreProperties>
</file>